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71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FE2-A41B-4E03-9166-368D75B7D71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16D-1D09-41B4-8361-4D16A3260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8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FE2-A41B-4E03-9166-368D75B7D71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16D-1D09-41B4-8361-4D16A3260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1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FE2-A41B-4E03-9166-368D75B7D71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16D-1D09-41B4-8361-4D16A3260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4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FE2-A41B-4E03-9166-368D75B7D71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16D-1D09-41B4-8361-4D16A3260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7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FE2-A41B-4E03-9166-368D75B7D71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16D-1D09-41B4-8361-4D16A3260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9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FE2-A41B-4E03-9166-368D75B7D71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16D-1D09-41B4-8361-4D16A3260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2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FE2-A41B-4E03-9166-368D75B7D71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16D-1D09-41B4-8361-4D16A3260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2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FE2-A41B-4E03-9166-368D75B7D71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16D-1D09-41B4-8361-4D16A3260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FE2-A41B-4E03-9166-368D75B7D71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16D-1D09-41B4-8361-4D16A3260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6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FE2-A41B-4E03-9166-368D75B7D71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16D-1D09-41B4-8361-4D16A3260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4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7FE2-A41B-4E03-9166-368D75B7D71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4016D-1D09-41B4-8361-4D16A3260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6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87FE2-A41B-4E03-9166-368D75B7D719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016D-1D09-41B4-8361-4D16A32606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0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11045" y="7924801"/>
            <a:ext cx="7080217" cy="10504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3" y="641195"/>
            <a:ext cx="5699513" cy="3205976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1122363"/>
            <a:ext cx="5162658" cy="516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 м ф фиксики - песня из фиксиков МИНУ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6629" y="5248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8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static.wikia.nocookie.net/fiksikiarchives/images/8/83/%D0%94%D0%B8%D0%BC%D0%94%D0%B8%D0%BC%D1%8B%D1%87.png/revision/latest?cb=20220628165418&amp;path-prefix=r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92" y="486956"/>
            <a:ext cx="3615771" cy="37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98" y="357417"/>
            <a:ext cx="4051105" cy="39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29" y="4815307"/>
            <a:ext cx="1659296" cy="160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49" y="4786580"/>
            <a:ext cx="1718769" cy="16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265" y="4757854"/>
            <a:ext cx="1626766" cy="157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737" y="3353653"/>
            <a:ext cx="1943687" cy="6349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100" name="Picture 4" descr="https://static.wikia.nocookie.net/fiksikiarchives/images/a/a9/%D0%9C%D0%B0%D1%81%D1%8F.png/revision/latest?cb=20190222105916&amp;path-prefix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2" y="123090"/>
            <a:ext cx="1533100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91" y="2120275"/>
            <a:ext cx="3035167" cy="293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еник Любаша Премиум 6042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01" y="3535840"/>
            <a:ext cx="2501747" cy="260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68" y="876114"/>
            <a:ext cx="4470221" cy="21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83" y="1350411"/>
            <a:ext cx="3454639" cy="35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tatic.wikia.nocookie.net/fiksikiarchives/images/a/a9/%D0%9C%D0%B0%D1%81%D1%8F.png/revision/latest?cb=20190222105916&amp;path-prefix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2" y="123090"/>
            <a:ext cx="1533100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67" y="438530"/>
            <a:ext cx="2075941" cy="27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7" y="3408593"/>
            <a:ext cx="4213012" cy="28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2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97" y="554184"/>
            <a:ext cx="1050250" cy="10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21" y="550240"/>
            <a:ext cx="988920" cy="9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2807"/>
            <a:ext cx="1062027" cy="10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82" y="583850"/>
            <a:ext cx="1019542" cy="98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50241"/>
            <a:ext cx="988920" cy="9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95" y="2201939"/>
            <a:ext cx="1217186" cy="154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49" y="2247183"/>
            <a:ext cx="1145759" cy="145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58" y="2236283"/>
            <a:ext cx="1287008" cy="16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24" y="2236283"/>
            <a:ext cx="1162969" cy="14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80" y="2236283"/>
            <a:ext cx="1120302" cy="14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325" y="4479987"/>
            <a:ext cx="1398478" cy="13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097" y="4479987"/>
            <a:ext cx="1316703" cy="13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Picture backgroun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46" y="4479988"/>
            <a:ext cx="1398478" cy="13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Picture backgroun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7" y="4479987"/>
            <a:ext cx="1546239" cy="15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78" y="4594754"/>
            <a:ext cx="1316703" cy="13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wikia.nocookie.net/fiksikiarchives/images/e/eb/%D0%A8%D0%BF%D1%83%D0%BB%D1%8F.png/revision/latest?cb=20160924055241&amp;path-prefix=r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9" y="437704"/>
            <a:ext cx="1674810" cy="27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509" y="0"/>
            <a:ext cx="1466936" cy="122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76" y="3399469"/>
            <a:ext cx="2358012" cy="123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10" y="2039735"/>
            <a:ext cx="1633187" cy="16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15" y="4811629"/>
            <a:ext cx="1947182" cy="158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8649" y="3296547"/>
            <a:ext cx="1445376" cy="9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46" y="0"/>
            <a:ext cx="1704578" cy="17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074126" y="4204009"/>
            <a:ext cx="206051" cy="16506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30" name="Picture 18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75" y="4673644"/>
            <a:ext cx="1357806" cy="185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95" y="1401243"/>
            <a:ext cx="1510385" cy="145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https://static.wikia.nocookie.net/fiksikiarchives/images/2/20/%D0%92%D0%B5%D0%BA%D1%82%D0%BE%D1%80.png/revision/latest?cb=20190212135314&amp;path-prefix=r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6" y="593767"/>
            <a:ext cx="2456436" cy="280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8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5 0.00855 L -0.35012 -0.416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9 0.03885 L -0.37537 -0.448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14 0.05271 L -0.34049 0.48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21965E-6 L -0.34883 0.5137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557239" y="814040"/>
            <a:ext cx="6211228" cy="4348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«Закончи предложение»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21509" y="1710126"/>
            <a:ext cx="6453202" cy="4653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  Я </a:t>
            </a:r>
            <a:r>
              <a:rPr lang="ru-RU" sz="3200" dirty="0"/>
              <a:t>чищу ковёр... </a:t>
            </a:r>
          </a:p>
          <a:p>
            <a:pPr marL="0" indent="0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Я стираю бельё в... 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Я </a:t>
            </a:r>
            <a:r>
              <a:rPr lang="ru-RU" sz="3200" dirty="0" smtClean="0"/>
              <a:t>смотрю мультфильмы по... </a:t>
            </a:r>
            <a:r>
              <a:rPr lang="ru-RU" sz="3200" dirty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Я </a:t>
            </a:r>
            <a:r>
              <a:rPr lang="ru-RU" sz="3200" dirty="0"/>
              <a:t>глажу бельё... 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Я </a:t>
            </a:r>
            <a:r>
              <a:rPr lang="ru-RU" sz="3200" dirty="0"/>
              <a:t>храню продукты в... 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https://static.wikia.nocookie.net/fiksikiarchives/images/e/e1/%D0%91%D0%B0%D1%81%D1%8F.png/revision/latest?cb=20200424061726&amp;path-prefix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5" y="515746"/>
            <a:ext cx="1922440" cy="22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73" y="1618322"/>
            <a:ext cx="649712" cy="62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29" y="2637381"/>
            <a:ext cx="588003" cy="72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93" y="3612997"/>
            <a:ext cx="904336" cy="84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10" y="4675264"/>
            <a:ext cx="388720" cy="5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53" y="5494614"/>
            <a:ext cx="868746" cy="8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МОЛОДЦЫ!!!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87" y="1915771"/>
            <a:ext cx="7592122" cy="355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 м ф фиксики - песня из фиксиков МИНУ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6629" y="5248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22" y="302147"/>
            <a:ext cx="2926713" cy="34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31" y="219462"/>
            <a:ext cx="2434702" cy="30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78" y="3438687"/>
            <a:ext cx="2319453" cy="32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32" y="3356876"/>
            <a:ext cx="3379966" cy="33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27" y="3791725"/>
            <a:ext cx="2735493" cy="282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tatic.wikia.nocookie.net/fiksikiarchives/images/9/9b/%D0%9D%D0%BE%D0%BB%D0%B8%D0%BA.png/revision/latest?cb=20220628165407&amp;path-prefix=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7" y="166687"/>
            <a:ext cx="2543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3345" y="646771"/>
            <a:ext cx="4602576" cy="691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«Назови ласково»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3066585"/>
            <a:ext cx="5181600" cy="311037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</a:t>
            </a:r>
            <a:endParaRPr lang="ru-RU" dirty="0"/>
          </a:p>
        </p:txBody>
      </p:sp>
      <p:pic>
        <p:nvPicPr>
          <p:cNvPr id="3074" name="Picture 2" descr="https://static.wikia.nocookie.net/fiksikiarchives/images/d/d5/%D0%A1%D0%B8%D0%BC%D0%BA%D0%B0.png/revision/latest?cb=20190222110405&amp;path-prefix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" y="309534"/>
            <a:ext cx="1516346" cy="26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05" y="1464552"/>
            <a:ext cx="3033351" cy="431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38" y="2955074"/>
            <a:ext cx="1894934" cy="26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31" y="1825625"/>
            <a:ext cx="4504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31" y="3847171"/>
            <a:ext cx="2411711" cy="23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atic.wikia.nocookie.net/fiksikiarchives/images/d/d5/%D0%A1%D0%B8%D0%BC%D0%BA%D0%B0.png/revision/latest?cb=20190222110405&amp;path-prefix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" y="309534"/>
            <a:ext cx="1516346" cy="26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54" y="2083482"/>
            <a:ext cx="4451773" cy="460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54" y="3713356"/>
            <a:ext cx="2426098" cy="25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atic.wikia.nocookie.net/fiksikiarchives/images/d/d5/%D0%A1%D0%B8%D0%BC%D0%BA%D0%B0.png/revision/latest?cb=20190222110405&amp;path-prefix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" y="309534"/>
            <a:ext cx="1516346" cy="26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663" y="193713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13" y="3044282"/>
            <a:ext cx="2720085" cy="27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atic.wikia.nocookie.net/fiksikiarchives/images/d/d5/%D0%A1%D0%B8%D0%BC%D0%BA%D0%B0.png/revision/latest?cb=20190222110405&amp;path-prefix=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" y="309534"/>
            <a:ext cx="1516346" cy="264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6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93780"/>
            <a:ext cx="3612066" cy="2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endParaRPr lang="ru-RU" dirty="0"/>
          </a:p>
        </p:txBody>
      </p:sp>
      <p:pic>
        <p:nvPicPr>
          <p:cNvPr id="8194" name="Picture 2" descr="https://static.wikia.nocookie.net/fiksikiarchives/images/8/83/%D0%94%D0%B8%D0%BC%D0%94%D0%B8%D0%BC%D1%8B%D1%87.png/revision/latest?cb=20220628165418&amp;path-prefix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3" y="1175986"/>
            <a:ext cx="2676835" cy="28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15" y="138922"/>
            <a:ext cx="46431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02" y="4611751"/>
            <a:ext cx="1461096" cy="136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74" y="4709932"/>
            <a:ext cx="1678332" cy="15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414" y="4611751"/>
            <a:ext cx="1693386" cy="15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Picture backgr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95" y="474898"/>
            <a:ext cx="34346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75" y="4404731"/>
            <a:ext cx="1674892" cy="212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328" y="4352460"/>
            <a:ext cx="1546651" cy="19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459" y="4433073"/>
            <a:ext cx="1652520" cy="209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tatic.wikia.nocookie.net/fiksikiarchives/images/8/83/%D0%94%D0%B8%D0%BC%D0%94%D0%B8%D0%BC%D1%8B%D1%87.png/revision/latest?cb=20220628165418&amp;path-prefix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40" y="785693"/>
            <a:ext cx="2676835" cy="288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5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static.wikia.nocookie.net/fiksikiarchives/images/8/83/%D0%94%D0%B8%D0%BC%D0%94%D0%B8%D0%BC%D1%8B%D1%87.png/revision/latest?cb=20220628165418&amp;path-prefix=r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69" y="386595"/>
            <a:ext cx="3615771" cy="37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9" y="733445"/>
            <a:ext cx="3267849" cy="326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60" y="4811551"/>
            <a:ext cx="1471032" cy="14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57" y="4681144"/>
            <a:ext cx="1471032" cy="14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576" y="4615785"/>
            <a:ext cx="1471032" cy="14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47</Words>
  <Application>Microsoft Office PowerPoint</Application>
  <PresentationFormat>Широкоэкранный</PresentationFormat>
  <Paragraphs>9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«Назови ласково»</vt:lpstr>
      <vt:lpstr>Презентация PowerPoint</vt:lpstr>
      <vt:lpstr>Презентация PowerPoint</vt:lpstr>
      <vt:lpstr>Презентация PowerPoint</vt:lpstr>
      <vt:lpstr>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«Закончи предложение»</vt:lpstr>
      <vt:lpstr>                        МОЛОДЦЫ!!!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kranovoy1275@gmail.com</dc:creator>
  <cp:lastModifiedBy>~User~</cp:lastModifiedBy>
  <cp:revision>22</cp:revision>
  <dcterms:created xsi:type="dcterms:W3CDTF">2025-02-15T10:55:00Z</dcterms:created>
  <dcterms:modified xsi:type="dcterms:W3CDTF">2025-02-20T06:43:07Z</dcterms:modified>
</cp:coreProperties>
</file>